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415" r:id="rId142"/>
    <p:sldId id="389" r:id="rId143"/>
    <p:sldId id="395" r:id="rId144"/>
    <p:sldId id="396" r:id="rId145"/>
    <p:sldId id="399" r:id="rId146"/>
    <p:sldId id="400" r:id="rId147"/>
    <p:sldId id="402" r:id="rId148"/>
    <p:sldId id="403" r:id="rId149"/>
    <p:sldId id="404" r:id="rId150"/>
    <p:sldId id="406" r:id="rId151"/>
    <p:sldId id="407" r:id="rId152"/>
    <p:sldId id="408" r:id="rId153"/>
    <p:sldId id="410" r:id="rId154"/>
    <p:sldId id="411" r:id="rId15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540" autoAdjust="0"/>
  </p:normalViewPr>
  <p:slideViewPr>
    <p:cSldViewPr>
      <p:cViewPr varScale="1">
        <p:scale>
          <a:sx n="119" d="100"/>
          <a:sy n="119" d="100"/>
        </p:scale>
        <p:origin x="126" y="40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notesMaster" Target="notesMasters/notesMaster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8.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1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5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52.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9.emf"/></Relationships>
</file>

<file path=ppt/slides/_rels/slide15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gif"/><Relationship Id="rId5" Type="http://schemas.openxmlformats.org/officeDocument/2006/relationships/image" Target="../media/image59.gif"/><Relationship Id="rId4" Type="http://schemas.openxmlformats.org/officeDocument/2006/relationships/image" Target="../media/image58.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emf"/><Relationship Id="rId9" Type="http://schemas.openxmlformats.org/officeDocument/2006/relationships/image" Target="../media/image87.tiff"/></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929"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518"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76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dirty="0"/>
              <a:t>threads</a:t>
            </a:r>
            <a:r>
              <a:rPr lang="en-US" dirty="0"/>
              <a:t>)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912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674783" y="11971807"/>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20952</TotalTime>
  <Words>39290</Words>
  <Application>Microsoft Office PowerPoint</Application>
  <PresentationFormat>On-screen Show (4:3)</PresentationFormat>
  <Paragraphs>3133</Paragraphs>
  <Slides>154</Slides>
  <Notes>10</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154</vt:i4>
      </vt:variant>
    </vt:vector>
  </HeadingPairs>
  <TitlesOfParts>
    <vt:vector size="184"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ワークシート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2605</cp:revision>
  <dcterms:created xsi:type="dcterms:W3CDTF">2016-01-14T23:49:10Z</dcterms:created>
  <dcterms:modified xsi:type="dcterms:W3CDTF">2018-06-12T13:41:05Z</dcterms:modified>
</cp:coreProperties>
</file>